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Nuni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bold.fntdata"/><Relationship Id="rId10" Type="http://schemas.openxmlformats.org/officeDocument/2006/relationships/font" Target="fonts/Nunito-regular.fntdata"/><Relationship Id="rId13" Type="http://schemas.openxmlformats.org/officeDocument/2006/relationships/font" Target="fonts/Nunito-boldItalic.fntdata"/><Relationship Id="rId12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0831ef00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0831ef00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831ef00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831ef00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831ef00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831ef00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Eddie Yi Inspirations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10th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699875" y="4438725"/>
            <a:ext cx="36861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Mystical Manga Tarot - Rann</a:t>
            </a:r>
            <a:endParaRPr sz="1400"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990725"/>
            <a:ext cx="1478817" cy="24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Tarot Cards</a:t>
            </a:r>
            <a:endParaRPr/>
          </a:p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38675" y="1990725"/>
            <a:ext cx="3686100" cy="27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Sophisticated symbolism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Meaningful coloration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Adherence to established symbols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Emotional </a:t>
            </a:r>
            <a:r>
              <a:rPr lang="en" sz="1800"/>
              <a:t>evocation</a:t>
            </a:r>
            <a:r>
              <a:rPr lang="en" sz="1800"/>
              <a:t> through visual communication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Differentiation</a:t>
            </a:r>
            <a:r>
              <a:rPr lang="en" sz="1800"/>
              <a:t> through art styles and themes</a:t>
            </a:r>
            <a:endParaRPr sz="1800"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497" y="1979088"/>
            <a:ext cx="1478825" cy="24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990725"/>
            <a:ext cx="3686100" cy="28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Combines the </a:t>
            </a:r>
            <a:r>
              <a:rPr lang="en" sz="1800"/>
              <a:t>mysticism</a:t>
            </a:r>
            <a:r>
              <a:rPr lang="en" sz="1800"/>
              <a:t> of the object with the downtrodden attitude of the subject matter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Maintains readability and impression through very simple shapes whilst communicating the thematic aesthetic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 a world through the design</a:t>
            </a:r>
            <a:endParaRPr sz="1800"/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975" y="3130552"/>
            <a:ext cx="3233872" cy="129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975" y="1627338"/>
            <a:ext cx="3233875" cy="132294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Occult &amp; the Neon Moon Tarot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5" y="2033100"/>
            <a:ext cx="4444712" cy="17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25" y="304800"/>
            <a:ext cx="8207646" cy="17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4869300" y="2090450"/>
            <a:ext cx="3709200" cy="25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Adapts game aesthetics into tenable designs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Meshes traditional art styles with digital elements and interface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Channels energy to guide the eye through the page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